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2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3424-BF1E-45A2-B368-2116BC2EFA56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F9538-9B0C-480F-8E1D-8B84DCC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1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-dok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12834"/>
              </p:ext>
            </p:extLst>
          </p:nvPr>
        </p:nvGraphicFramePr>
        <p:xfrm>
          <a:off x="460375" y="730250"/>
          <a:ext cx="8240713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kument" r:id="rId4" imgW="8241316" imgH="5776376" progId="Word.Document.12">
                  <p:embed/>
                </p:oleObj>
              </mc:Choice>
              <mc:Fallback>
                <p:oleObj name="Dokument" r:id="rId4" imgW="8241316" imgH="57763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375" y="730250"/>
                        <a:ext cx="8240713" cy="577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18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0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1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" y="476672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" y="519794"/>
            <a:ext cx="8201370" cy="57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" y="519794"/>
            <a:ext cx="8201370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6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0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" y="519794"/>
            <a:ext cx="8145117" cy="57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2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Bildspel på skärmen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Office Theme</vt:lpstr>
      <vt:lpstr>Dokument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Hajo</dc:creator>
  <cp:lastModifiedBy>Arne</cp:lastModifiedBy>
  <cp:revision>7</cp:revision>
  <dcterms:created xsi:type="dcterms:W3CDTF">2013-06-12T18:26:36Z</dcterms:created>
  <dcterms:modified xsi:type="dcterms:W3CDTF">2013-07-01T09:09:59Z</dcterms:modified>
</cp:coreProperties>
</file>